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9" r:id="rId2"/>
    <p:sldId id="256" r:id="rId3"/>
    <p:sldId id="257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>
      <p:cViewPr varScale="1">
        <p:scale>
          <a:sx n="78" d="100"/>
          <a:sy n="78" d="100"/>
        </p:scale>
        <p:origin x="7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https://www.ixl.com/math/pre-k/subtract-with-cubes-numbers-up-to-10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sr-Cyrl-RS" altLang="en-US"/>
              <a:t>Овим слајдом се показује како функционише одузимање. Замишљено је да функционише без ваше помоћи у читању ако ученик то може сам да изведе. Важно је правилно процењивати време између два клика (анимације).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sr-Cyrl-RS" altLang="en-US"/>
              <a:t>Потпуно исти нчин демонстрације као и претходни слајд.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sr-Cyrl-RS" altLang="en-US"/>
              <a:t>На овом слајду сугеришите да се објекти прво морају пребројати. Прецртани објекти се одузимају и преостали објекти представљају резултат.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sr-Cyrl-RS" altLang="en-US"/>
              <a:t>На основу приказане анимације треба саставити математички израз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sr-Cyrl-RS" altLang="en-US"/>
              <a:t>Исто као и претходни слајд, само без анимације која сад није потребна.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5.xml"/><Relationship Id="rId7" Type="http://schemas.openxmlformats.org/officeDocument/2006/relationships/image" Target="../media/image2.sv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0" y="2403158"/>
            <a:ext cx="9144000" cy="1106805"/>
          </a:xfr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ctr">
              <a:lnSpc>
                <a:spcPct val="100000"/>
              </a:lnSpc>
              <a:buClrTx/>
              <a:buSzTx/>
              <a:buFontTx/>
            </a:pPr>
            <a:r>
              <a:rPr lang="sr-Cyrl-RS" sz="6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ea typeface="+mn-ea"/>
                <a:cs typeface="Arial Black" panose="020B0A04020102020204" charset="0"/>
                <a:sym typeface="+mn-ea"/>
              </a:rPr>
              <a:t>Одузимање до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21"/>
          <p:cNvSpPr txBox="1"/>
          <p:nvPr/>
        </p:nvSpPr>
        <p:spPr>
          <a:xfrm>
            <a:off x="2047240" y="549275"/>
            <a:ext cx="809688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На којој слици је 5 - 2 = 3?</a:t>
            </a:r>
          </a:p>
        </p:txBody>
      </p:sp>
      <p:sp>
        <p:nvSpPr>
          <p:cNvPr id="80" name="Text Box 79"/>
          <p:cNvSpPr txBox="1"/>
          <p:nvPr/>
        </p:nvSpPr>
        <p:spPr>
          <a:xfrm>
            <a:off x="1773555" y="4185920"/>
            <a:ext cx="6464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4.</a:t>
            </a:r>
          </a:p>
        </p:txBody>
      </p:sp>
      <p:sp>
        <p:nvSpPr>
          <p:cNvPr id="81" name="Text Box 80"/>
          <p:cNvSpPr txBox="1"/>
          <p:nvPr/>
        </p:nvSpPr>
        <p:spPr>
          <a:xfrm>
            <a:off x="1773555" y="2027555"/>
            <a:ext cx="6464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1.</a:t>
            </a:r>
          </a:p>
        </p:txBody>
      </p:sp>
      <p:sp>
        <p:nvSpPr>
          <p:cNvPr id="82" name="Text Box 81"/>
          <p:cNvSpPr txBox="1"/>
          <p:nvPr/>
        </p:nvSpPr>
        <p:spPr>
          <a:xfrm>
            <a:off x="1773555" y="2747010"/>
            <a:ext cx="6464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2.</a:t>
            </a:r>
          </a:p>
        </p:txBody>
      </p:sp>
      <p:sp>
        <p:nvSpPr>
          <p:cNvPr id="83" name="Text Box 82"/>
          <p:cNvSpPr txBox="1"/>
          <p:nvPr/>
        </p:nvSpPr>
        <p:spPr>
          <a:xfrm>
            <a:off x="1773555" y="3466465"/>
            <a:ext cx="6464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3.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496185" y="4074795"/>
            <a:ext cx="3600450" cy="759460"/>
            <a:chOff x="13001" y="6471"/>
            <a:chExt cx="5670" cy="1196"/>
          </a:xfrm>
        </p:grpSpPr>
        <p:pic>
          <p:nvPicPr>
            <p:cNvPr id="17" name="Picture 16" descr="jagod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6403" y="6477"/>
              <a:ext cx="1134" cy="1134"/>
            </a:xfrm>
            <a:prstGeom prst="rect">
              <a:avLst/>
            </a:prstGeom>
          </p:spPr>
        </p:pic>
        <p:pic>
          <p:nvPicPr>
            <p:cNvPr id="18" name="Picture 17" descr="jagod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537" y="6480"/>
              <a:ext cx="1134" cy="1134"/>
            </a:xfrm>
            <a:prstGeom prst="rect">
              <a:avLst/>
            </a:prstGeom>
          </p:spPr>
        </p:pic>
        <p:pic>
          <p:nvPicPr>
            <p:cNvPr id="70" name="Picture 69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592" y="6647"/>
              <a:ext cx="1020" cy="1020"/>
            </a:xfrm>
            <a:prstGeom prst="rect">
              <a:avLst/>
            </a:prstGeom>
          </p:spPr>
        </p:pic>
        <p:pic>
          <p:nvPicPr>
            <p:cNvPr id="71" name="Picture 70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6460" y="6647"/>
              <a:ext cx="1020" cy="1020"/>
            </a:xfrm>
            <a:prstGeom prst="rect">
              <a:avLst/>
            </a:prstGeom>
          </p:spPr>
        </p:pic>
        <p:pic>
          <p:nvPicPr>
            <p:cNvPr id="14" name="Picture 13" descr="jagod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001" y="6471"/>
              <a:ext cx="1134" cy="1134"/>
            </a:xfrm>
            <a:prstGeom prst="rect">
              <a:avLst/>
            </a:prstGeom>
          </p:spPr>
        </p:pic>
        <p:pic>
          <p:nvPicPr>
            <p:cNvPr id="15" name="Picture 14" descr="jagod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135" y="6471"/>
              <a:ext cx="1134" cy="1134"/>
            </a:xfrm>
            <a:prstGeom prst="rect">
              <a:avLst/>
            </a:prstGeom>
          </p:spPr>
        </p:pic>
        <p:pic>
          <p:nvPicPr>
            <p:cNvPr id="16" name="Picture 15" descr="jagod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269" y="6474"/>
              <a:ext cx="1134" cy="1134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2496185" y="3364230"/>
            <a:ext cx="2880360" cy="749935"/>
            <a:chOff x="11922" y="5352"/>
            <a:chExt cx="4536" cy="1181"/>
          </a:xfrm>
        </p:grpSpPr>
        <p:pic>
          <p:nvPicPr>
            <p:cNvPr id="26" name="Picture 25" descr="jagod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922" y="5352"/>
              <a:ext cx="1134" cy="1134"/>
            </a:xfrm>
            <a:prstGeom prst="rect">
              <a:avLst/>
            </a:prstGeom>
          </p:spPr>
        </p:pic>
        <p:pic>
          <p:nvPicPr>
            <p:cNvPr id="27" name="Picture 26" descr="jagod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056" y="5352"/>
              <a:ext cx="1134" cy="1134"/>
            </a:xfrm>
            <a:prstGeom prst="rect">
              <a:avLst/>
            </a:prstGeom>
          </p:spPr>
        </p:pic>
        <p:pic>
          <p:nvPicPr>
            <p:cNvPr id="28" name="Picture 27" descr="jagod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190" y="5355"/>
              <a:ext cx="1134" cy="1134"/>
            </a:xfrm>
            <a:prstGeom prst="rect">
              <a:avLst/>
            </a:prstGeom>
          </p:spPr>
        </p:pic>
        <p:pic>
          <p:nvPicPr>
            <p:cNvPr id="29" name="Picture 28" descr="jagod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324" y="5358"/>
              <a:ext cx="1134" cy="1134"/>
            </a:xfrm>
            <a:prstGeom prst="rect">
              <a:avLst/>
            </a:prstGeom>
          </p:spPr>
        </p:pic>
        <p:pic>
          <p:nvPicPr>
            <p:cNvPr id="19" name="Picture 18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5383" y="5513"/>
              <a:ext cx="1020" cy="1020"/>
            </a:xfrm>
            <a:prstGeom prst="rect">
              <a:avLst/>
            </a:prstGeom>
          </p:spPr>
        </p:pic>
        <p:pic>
          <p:nvPicPr>
            <p:cNvPr id="62" name="Picture 61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257" y="5513"/>
              <a:ext cx="1020" cy="1020"/>
            </a:xfrm>
            <a:prstGeom prst="rect">
              <a:avLst/>
            </a:prstGeom>
          </p:spPr>
        </p:pic>
        <p:pic>
          <p:nvPicPr>
            <p:cNvPr id="63" name="Picture 62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3131" y="5513"/>
              <a:ext cx="1020" cy="1020"/>
            </a:xfrm>
            <a:prstGeom prst="rect">
              <a:avLst/>
            </a:prstGeom>
          </p:spPr>
        </p:pic>
      </p:grpSp>
      <p:grpSp>
        <p:nvGrpSpPr>
          <p:cNvPr id="32" name="Group 31"/>
          <p:cNvGrpSpPr/>
          <p:nvPr/>
        </p:nvGrpSpPr>
        <p:grpSpPr>
          <a:xfrm>
            <a:off x="2496185" y="2638425"/>
            <a:ext cx="2880360" cy="756285"/>
            <a:chOff x="11922" y="4209"/>
            <a:chExt cx="4536" cy="1191"/>
          </a:xfrm>
        </p:grpSpPr>
        <p:pic>
          <p:nvPicPr>
            <p:cNvPr id="20" name="Picture 19" descr="jagod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922" y="4209"/>
              <a:ext cx="1134" cy="1134"/>
            </a:xfrm>
            <a:prstGeom prst="rect">
              <a:avLst/>
            </a:prstGeom>
          </p:spPr>
        </p:pic>
        <p:pic>
          <p:nvPicPr>
            <p:cNvPr id="21" name="Picture 20" descr="jagod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056" y="4209"/>
              <a:ext cx="1134" cy="1134"/>
            </a:xfrm>
            <a:prstGeom prst="rect">
              <a:avLst/>
            </a:prstGeom>
          </p:spPr>
        </p:pic>
        <p:pic>
          <p:nvPicPr>
            <p:cNvPr id="23" name="Picture 22" descr="jagod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190" y="4212"/>
              <a:ext cx="1134" cy="1134"/>
            </a:xfrm>
            <a:prstGeom prst="rect">
              <a:avLst/>
            </a:prstGeom>
          </p:spPr>
        </p:pic>
        <p:pic>
          <p:nvPicPr>
            <p:cNvPr id="24" name="Picture 23" descr="jagod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324" y="4215"/>
              <a:ext cx="1134" cy="1134"/>
            </a:xfrm>
            <a:prstGeom prst="rect">
              <a:avLst/>
            </a:prstGeom>
          </p:spPr>
        </p:pic>
        <p:pic>
          <p:nvPicPr>
            <p:cNvPr id="65" name="Picture 64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5383" y="4380"/>
              <a:ext cx="1020" cy="1020"/>
            </a:xfrm>
            <a:prstGeom prst="rect">
              <a:avLst/>
            </a:prstGeom>
          </p:spPr>
        </p:pic>
      </p:grpSp>
      <p:grpSp>
        <p:nvGrpSpPr>
          <p:cNvPr id="31" name="Group 30"/>
          <p:cNvGrpSpPr/>
          <p:nvPr/>
        </p:nvGrpSpPr>
        <p:grpSpPr>
          <a:xfrm>
            <a:off x="2496185" y="1954530"/>
            <a:ext cx="3600450" cy="725805"/>
            <a:chOff x="11922" y="3132"/>
            <a:chExt cx="5670" cy="1143"/>
          </a:xfrm>
        </p:grpSpPr>
        <p:pic>
          <p:nvPicPr>
            <p:cNvPr id="9" name="Picture 8" descr="jagod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922" y="3132"/>
              <a:ext cx="1134" cy="1134"/>
            </a:xfrm>
            <a:prstGeom prst="rect">
              <a:avLst/>
            </a:prstGeom>
          </p:spPr>
        </p:pic>
        <p:pic>
          <p:nvPicPr>
            <p:cNvPr id="10" name="Picture 9" descr="jagod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056" y="3132"/>
              <a:ext cx="1134" cy="1134"/>
            </a:xfrm>
            <a:prstGeom prst="rect">
              <a:avLst/>
            </a:prstGeom>
          </p:spPr>
        </p:pic>
        <p:pic>
          <p:nvPicPr>
            <p:cNvPr id="11" name="Picture 10" descr="jagod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190" y="3135"/>
              <a:ext cx="1134" cy="1134"/>
            </a:xfrm>
            <a:prstGeom prst="rect">
              <a:avLst/>
            </a:prstGeom>
          </p:spPr>
        </p:pic>
        <p:pic>
          <p:nvPicPr>
            <p:cNvPr id="12" name="Picture 11" descr="jagod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324" y="3138"/>
              <a:ext cx="1134" cy="1134"/>
            </a:xfrm>
            <a:prstGeom prst="rect">
              <a:avLst/>
            </a:prstGeom>
          </p:spPr>
        </p:pic>
        <p:pic>
          <p:nvPicPr>
            <p:cNvPr id="13" name="Picture 12" descr="jagod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6458" y="3141"/>
              <a:ext cx="1134" cy="1134"/>
            </a:xfrm>
            <a:prstGeom prst="rect">
              <a:avLst/>
            </a:prstGeom>
          </p:spPr>
        </p:pic>
        <p:pic>
          <p:nvPicPr>
            <p:cNvPr id="66" name="Picture 65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6458" y="3252"/>
              <a:ext cx="1020" cy="1020"/>
            </a:xfrm>
            <a:prstGeom prst="rect">
              <a:avLst/>
            </a:prstGeom>
          </p:spPr>
        </p:pic>
        <p:pic>
          <p:nvPicPr>
            <p:cNvPr id="67" name="Picture 66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5326" y="3255"/>
              <a:ext cx="1020" cy="1020"/>
            </a:xfrm>
            <a:prstGeom prst="rect">
              <a:avLst/>
            </a:prstGeom>
          </p:spPr>
        </p:pic>
        <p:pic>
          <p:nvPicPr>
            <p:cNvPr id="68" name="Picture 67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194" y="3252"/>
              <a:ext cx="1020" cy="102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1000" fill="hold"/>
                                        <p:tgtEl>
                                          <p:spTgt spid="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0" grpId="1"/>
      <p:bldP spid="81" grpId="0"/>
      <p:bldP spid="82" grpId="0"/>
      <p:bldP spid="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4000" cy="48821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905" y="619125"/>
            <a:ext cx="1152000" cy="15138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860" y="2277110"/>
            <a:ext cx="1152000" cy="13186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2085" y="476885"/>
            <a:ext cx="1044000" cy="14557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3975" y="405130"/>
            <a:ext cx="1152000" cy="1310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97430" y="2132965"/>
            <a:ext cx="1152000" cy="15385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75685" y="2132965"/>
            <a:ext cx="1152000" cy="1282286"/>
          </a:xfrm>
          <a:prstGeom prst="rect">
            <a:avLst/>
          </a:prstGeom>
        </p:spPr>
      </p:pic>
      <p:sp>
        <p:nvSpPr>
          <p:cNvPr id="22" name="Text Box 21"/>
          <p:cNvSpPr txBox="1"/>
          <p:nvPr/>
        </p:nvSpPr>
        <p:spPr>
          <a:xfrm>
            <a:off x="1775143" y="5229225"/>
            <a:ext cx="862266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На слици је </a:t>
            </a:r>
            <a:r>
              <a:rPr lang="sr-Latn-RS" alt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7 </a:t>
            </a:r>
            <a:r>
              <a:rPr lang="sr-Cyrl-RS" alt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морских коњића.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1775143" y="5229225"/>
            <a:ext cx="862266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А онда, 6 морских коњића оде</a:t>
            </a:r>
            <a:r>
              <a:rPr lang="sr-Cyrl-RS" alt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94271 -0.0182407 0.0952604 -0.0976852 0.165729 -0.0707407 C 0.236198 -0.0437963 0.271771 0.126667 0.35224 0.134722 C 0.432708 0.142778 0.528698 0.00685185 0.568177 -0.0302778 " pathEditMode="relative" ptsTypes="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94271 -0.0182407 0.0952604 -0.0976852 0.165729 -0.0707407 C 0.236198 -0.0437963 0.271771 0.126667 0.35224 0.134722 C 0.432708 0.142778 0.528698 0.00685185 0.568177 -0.0302778 " pathEditMode="relative" ptsTypes="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94271 -0.0182407 0.0952604 -0.0976852 0.165729 -0.0707407 C 0.236198 -0.0437963 0.271771 0.126667 0.35224 0.134722 C 0.432708 0.142778 0.528698 0.00685185 0.568177 -0.0302778 " pathEditMode="relative" ptsTypes="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94271 -0.0182407 0.0952604 -0.0976852 0.165729 -0.0707407 C 0.236198 -0.0437963 0.271771 0.126667 0.35224 0.134722 C 0.432708 0.142778 0.528698 0.00685185 0.568177 -0.0302778 " pathEditMode="relative" ptsTypes="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94271 -0.0182407 0.0952604 -0.0976852 0.165729 -0.0707407 C 0.236198 -0.0437963 0.271771 0.126667 0.35224 0.134722 C 0.432708 0.142778 0.528698 0.00685185 0.568177 -0.0302778 " pathEditMode="relative" ptsTypes="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94271 -0.0182407 0.0952604 -0.0976852 0.165729 -0.0707407 C 0.236198 -0.0437963 0.271771 0.126667 0.35224 0.134722 C 0.432708 0.142778 0.528698 0.00685185 0.568177 -0.0302778 " pathEditMode="relative" ptsTypes="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iJJX9woT50LrlR_Yryd_uHQsccnXyNlEFmjeyd-rmIyDUisgv0sWleS8_STysGt-jaQxcLIW4Mv46dqlVK5jmlcXHg1icBRxJKC2sRXFEtX98KUrKR8MGot1cQf_x4l1PMQYtSPHZ73FPO_yzC7Qg[1]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204000" cy="4881855"/>
          </a:xfrm>
          <a:prstGeom prst="rect">
            <a:avLst/>
          </a:prstGeom>
        </p:spPr>
      </p:pic>
      <p:sp>
        <p:nvSpPr>
          <p:cNvPr id="22" name="Text Box 21"/>
          <p:cNvSpPr txBox="1"/>
          <p:nvPr/>
        </p:nvSpPr>
        <p:spPr>
          <a:xfrm>
            <a:off x="192405" y="4940935"/>
            <a:ext cx="1157668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Одузми да би сазнао колико их је остало.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4763770" y="5732780"/>
            <a:ext cx="2664460" cy="8299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48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7 - 6 = </a:t>
            </a:r>
            <a:r>
              <a:rPr lang="sr-Cyrl-RS" altLang="sr-Cyrl-RS" sz="48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2459355" y="535305"/>
            <a:ext cx="727329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На слици је 6 коцки.</a:t>
            </a:r>
          </a:p>
        </p:txBody>
      </p:sp>
      <p:sp>
        <p:nvSpPr>
          <p:cNvPr id="5" name="Cube 4"/>
          <p:cNvSpPr/>
          <p:nvPr/>
        </p:nvSpPr>
        <p:spPr>
          <a:xfrm>
            <a:off x="531495" y="2108835"/>
            <a:ext cx="1516380" cy="151638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2426970" y="2108835"/>
            <a:ext cx="1516380" cy="151638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4322445" y="2108835"/>
            <a:ext cx="1516380" cy="151638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6217920" y="2108835"/>
            <a:ext cx="1516380" cy="151638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8113395" y="2108835"/>
            <a:ext cx="1516380" cy="151638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10008870" y="2108835"/>
            <a:ext cx="1516380" cy="151638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1923415" y="3876675"/>
            <a:ext cx="834580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Две коцке ћемо да склонимо.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1922780" y="4772660"/>
            <a:ext cx="834580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Колико је коцки остало?</a:t>
            </a:r>
          </a:p>
        </p:txBody>
      </p:sp>
      <p:sp>
        <p:nvSpPr>
          <p:cNvPr id="13" name="Text Box 12"/>
          <p:cNvSpPr txBox="1"/>
          <p:nvPr>
            <p:custDataLst>
              <p:tags r:id="rId1"/>
            </p:custDataLst>
          </p:nvPr>
        </p:nvSpPr>
        <p:spPr>
          <a:xfrm>
            <a:off x="2047875" y="5552440"/>
            <a:ext cx="8345805" cy="10147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6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6 - 2 =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7" presetClass="exit" presetSubtype="1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/>
      <p:bldP spid="11" grpId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2459355" y="535305"/>
            <a:ext cx="727329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На слици је 5 коцки.</a:t>
            </a:r>
          </a:p>
        </p:txBody>
      </p:sp>
      <p:sp>
        <p:nvSpPr>
          <p:cNvPr id="5" name="Cube 4"/>
          <p:cNvSpPr/>
          <p:nvPr/>
        </p:nvSpPr>
        <p:spPr>
          <a:xfrm>
            <a:off x="1465580" y="2109470"/>
            <a:ext cx="1516380" cy="1516380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3361055" y="2109470"/>
            <a:ext cx="1516380" cy="1516380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5256530" y="2109470"/>
            <a:ext cx="1516380" cy="1516380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7152005" y="2109470"/>
            <a:ext cx="1516380" cy="1516380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9047480" y="2109470"/>
            <a:ext cx="1516380" cy="1516380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1923415" y="3876675"/>
            <a:ext cx="834580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Једну коцку ћемо да склонимо.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1922780" y="4772660"/>
            <a:ext cx="834580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Колико је коцки остало?</a:t>
            </a:r>
          </a:p>
        </p:txBody>
      </p:sp>
      <p:sp>
        <p:nvSpPr>
          <p:cNvPr id="13" name="Text Box 12"/>
          <p:cNvSpPr txBox="1"/>
          <p:nvPr>
            <p:custDataLst>
              <p:tags r:id="rId1"/>
            </p:custDataLst>
          </p:nvPr>
        </p:nvSpPr>
        <p:spPr>
          <a:xfrm>
            <a:off x="2047875" y="5552440"/>
            <a:ext cx="8345805" cy="10147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6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5 - 1 =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7" presetClass="exit" presetSubtype="1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9" grpId="1" bldLvl="0" animBg="1"/>
      <p:bldP spid="11" grpId="0"/>
      <p:bldP spid="11" grpId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iba_1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67790" y="2735580"/>
            <a:ext cx="1080135" cy="1080135"/>
          </a:xfrm>
          <a:prstGeom prst="rect">
            <a:avLst/>
          </a:prstGeom>
        </p:spPr>
      </p:pic>
      <p:pic>
        <p:nvPicPr>
          <p:cNvPr id="11" name="Picture 10" descr="riba_1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44710" y="2735580"/>
            <a:ext cx="1079500" cy="1080135"/>
          </a:xfrm>
          <a:prstGeom prst="rect">
            <a:avLst/>
          </a:prstGeom>
        </p:spPr>
      </p:pic>
      <p:pic>
        <p:nvPicPr>
          <p:cNvPr id="12" name="Picture 11" descr="riba_1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14905" y="2735580"/>
            <a:ext cx="1079500" cy="1080135"/>
          </a:xfrm>
          <a:prstGeom prst="rect">
            <a:avLst/>
          </a:prstGeom>
        </p:spPr>
      </p:pic>
      <p:pic>
        <p:nvPicPr>
          <p:cNvPr id="13" name="Picture 12" descr="riba_1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62020" y="2735580"/>
            <a:ext cx="1079500" cy="1080135"/>
          </a:xfrm>
          <a:prstGeom prst="rect">
            <a:avLst/>
          </a:prstGeom>
        </p:spPr>
      </p:pic>
      <p:pic>
        <p:nvPicPr>
          <p:cNvPr id="14" name="Picture 13" descr="riba_1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09135" y="2735580"/>
            <a:ext cx="1079500" cy="1080135"/>
          </a:xfrm>
          <a:prstGeom prst="rect">
            <a:avLst/>
          </a:prstGeom>
        </p:spPr>
      </p:pic>
      <p:pic>
        <p:nvPicPr>
          <p:cNvPr id="15" name="Picture 14" descr="riba_1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56250" y="2735580"/>
            <a:ext cx="1079500" cy="1080135"/>
          </a:xfrm>
          <a:prstGeom prst="rect">
            <a:avLst/>
          </a:prstGeom>
        </p:spPr>
      </p:pic>
      <p:pic>
        <p:nvPicPr>
          <p:cNvPr id="16" name="Picture 15" descr="riba_1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03365" y="2735580"/>
            <a:ext cx="1079500" cy="1080135"/>
          </a:xfrm>
          <a:prstGeom prst="rect">
            <a:avLst/>
          </a:prstGeom>
        </p:spPr>
      </p:pic>
      <p:pic>
        <p:nvPicPr>
          <p:cNvPr id="17" name="Picture 16" descr="riba_1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50480" y="2735580"/>
            <a:ext cx="1079500" cy="1080135"/>
          </a:xfrm>
          <a:prstGeom prst="rect">
            <a:avLst/>
          </a:prstGeom>
        </p:spPr>
      </p:pic>
      <p:pic>
        <p:nvPicPr>
          <p:cNvPr id="18" name="Picture 17" descr="riba_1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97595" y="2735580"/>
            <a:ext cx="1079500" cy="1080135"/>
          </a:xfrm>
          <a:prstGeom prst="rect">
            <a:avLst/>
          </a:prstGeom>
        </p:spPr>
      </p:pic>
      <p:pic>
        <p:nvPicPr>
          <p:cNvPr id="19" name="Picture 18" descr="subtraction_cross_50"/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800340" y="2805430"/>
            <a:ext cx="864000" cy="864000"/>
          </a:xfrm>
          <a:prstGeom prst="rect">
            <a:avLst/>
          </a:prstGeom>
        </p:spPr>
      </p:pic>
      <p:pic>
        <p:nvPicPr>
          <p:cNvPr id="20" name="Picture 19" descr="subtraction_cross_50"/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849125" y="2805430"/>
            <a:ext cx="863600" cy="864000"/>
          </a:xfrm>
          <a:prstGeom prst="rect">
            <a:avLst/>
          </a:prstGeom>
        </p:spPr>
      </p:pic>
      <p:pic>
        <p:nvPicPr>
          <p:cNvPr id="21" name="Picture 20" descr="subtraction_cross_50"/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97510" y="2805430"/>
            <a:ext cx="863600" cy="864000"/>
          </a:xfrm>
          <a:prstGeom prst="rect">
            <a:avLst/>
          </a:prstGeom>
        </p:spPr>
      </p:pic>
      <p:sp>
        <p:nvSpPr>
          <p:cNvPr id="22" name="Text Box 21"/>
          <p:cNvSpPr txBox="1"/>
          <p:nvPr/>
        </p:nvSpPr>
        <p:spPr>
          <a:xfrm>
            <a:off x="2047240" y="545465"/>
            <a:ext cx="809688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Одузимање уз помоћ слике</a:t>
            </a:r>
          </a:p>
        </p:txBody>
      </p:sp>
      <p:sp>
        <p:nvSpPr>
          <p:cNvPr id="23" name="Text Box 22"/>
          <p:cNvSpPr txBox="1"/>
          <p:nvPr>
            <p:custDataLst>
              <p:tags r:id="rId1"/>
            </p:custDataLst>
          </p:nvPr>
        </p:nvSpPr>
        <p:spPr>
          <a:xfrm>
            <a:off x="3886835" y="4999990"/>
            <a:ext cx="1136015" cy="10147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6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9</a:t>
            </a:r>
          </a:p>
        </p:txBody>
      </p:sp>
      <p:sp>
        <p:nvSpPr>
          <p:cNvPr id="25" name="Text Box 24"/>
          <p:cNvSpPr txBox="1"/>
          <p:nvPr>
            <p:custDataLst>
              <p:tags r:id="rId2"/>
            </p:custDataLst>
          </p:nvPr>
        </p:nvSpPr>
        <p:spPr>
          <a:xfrm>
            <a:off x="5139055" y="4999990"/>
            <a:ext cx="1320165" cy="10147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6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- 3</a:t>
            </a:r>
          </a:p>
        </p:txBody>
      </p:sp>
      <p:sp>
        <p:nvSpPr>
          <p:cNvPr id="26" name="Text Box 25"/>
          <p:cNvSpPr txBox="1"/>
          <p:nvPr>
            <p:custDataLst>
              <p:tags r:id="rId3"/>
            </p:custDataLst>
          </p:nvPr>
        </p:nvSpPr>
        <p:spPr>
          <a:xfrm>
            <a:off x="6677660" y="4999990"/>
            <a:ext cx="1628140" cy="10147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6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=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iba_2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22425" y="1951355"/>
            <a:ext cx="1080000" cy="1080000"/>
          </a:xfrm>
          <a:prstGeom prst="rect">
            <a:avLst/>
          </a:prstGeom>
        </p:spPr>
      </p:pic>
      <p:pic>
        <p:nvPicPr>
          <p:cNvPr id="3" name="Picture 2" descr="riba_2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95955" y="1951355"/>
            <a:ext cx="1080000" cy="1080000"/>
          </a:xfrm>
          <a:prstGeom prst="rect">
            <a:avLst/>
          </a:prstGeom>
        </p:spPr>
      </p:pic>
      <p:pic>
        <p:nvPicPr>
          <p:cNvPr id="4" name="Picture 3" descr="riba_2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69485" y="1951355"/>
            <a:ext cx="1080000" cy="1080000"/>
          </a:xfrm>
          <a:prstGeom prst="rect">
            <a:avLst/>
          </a:prstGeom>
        </p:spPr>
      </p:pic>
      <p:pic>
        <p:nvPicPr>
          <p:cNvPr id="5" name="Picture 4" descr="riba_2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43015" y="1951355"/>
            <a:ext cx="1080000" cy="1080000"/>
          </a:xfrm>
          <a:prstGeom prst="rect">
            <a:avLst/>
          </a:prstGeom>
        </p:spPr>
      </p:pic>
      <p:pic>
        <p:nvPicPr>
          <p:cNvPr id="6" name="Picture 5" descr="riba_2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16545" y="1951355"/>
            <a:ext cx="1080000" cy="1080000"/>
          </a:xfrm>
          <a:prstGeom prst="rect">
            <a:avLst/>
          </a:prstGeom>
        </p:spPr>
      </p:pic>
      <p:pic>
        <p:nvPicPr>
          <p:cNvPr id="7" name="Picture 6" descr="riba_2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90075" y="1951355"/>
            <a:ext cx="1080000" cy="1080000"/>
          </a:xfrm>
          <a:prstGeom prst="rect">
            <a:avLst/>
          </a:prstGeom>
        </p:spPr>
      </p:pic>
      <p:pic>
        <p:nvPicPr>
          <p:cNvPr id="19" name="Picture 18" descr="subtraction_cross_50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50965" y="2059305"/>
            <a:ext cx="864000" cy="864000"/>
          </a:xfrm>
          <a:prstGeom prst="rect">
            <a:avLst/>
          </a:prstGeom>
        </p:spPr>
      </p:pic>
      <p:pic>
        <p:nvPicPr>
          <p:cNvPr id="9" name="Picture 8" descr="subtraction_cross_50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24495" y="2059305"/>
            <a:ext cx="864000" cy="864000"/>
          </a:xfrm>
          <a:prstGeom prst="rect">
            <a:avLst/>
          </a:prstGeom>
        </p:spPr>
      </p:pic>
      <p:pic>
        <p:nvPicPr>
          <p:cNvPr id="10" name="Picture 9" descr="subtraction_cross_50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98025" y="2059305"/>
            <a:ext cx="864000" cy="864000"/>
          </a:xfrm>
          <a:prstGeom prst="rect">
            <a:avLst/>
          </a:prstGeom>
        </p:spPr>
      </p:pic>
      <p:sp>
        <p:nvSpPr>
          <p:cNvPr id="23" name="Text Box 22"/>
          <p:cNvSpPr txBox="1"/>
          <p:nvPr>
            <p:custDataLst>
              <p:tags r:id="rId1"/>
            </p:custDataLst>
          </p:nvPr>
        </p:nvSpPr>
        <p:spPr>
          <a:xfrm>
            <a:off x="3886200" y="4999990"/>
            <a:ext cx="4138295" cy="10147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6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6 - 3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iba_3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70100" y="2888615"/>
            <a:ext cx="1080135" cy="1080135"/>
          </a:xfrm>
          <a:prstGeom prst="rect">
            <a:avLst/>
          </a:prstGeom>
        </p:spPr>
      </p:pic>
      <p:pic>
        <p:nvPicPr>
          <p:cNvPr id="3" name="Picture 2" descr="riba_3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32150" y="2889250"/>
            <a:ext cx="1080135" cy="1080135"/>
          </a:xfrm>
          <a:prstGeom prst="rect">
            <a:avLst/>
          </a:prstGeom>
        </p:spPr>
      </p:pic>
      <p:pic>
        <p:nvPicPr>
          <p:cNvPr id="4" name="Picture 3" descr="riba_3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94200" y="2889885"/>
            <a:ext cx="1080135" cy="1080135"/>
          </a:xfrm>
          <a:prstGeom prst="rect">
            <a:avLst/>
          </a:prstGeom>
        </p:spPr>
      </p:pic>
      <p:pic>
        <p:nvPicPr>
          <p:cNvPr id="5" name="Picture 4" descr="riba_3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56250" y="2890520"/>
            <a:ext cx="1080135" cy="1080135"/>
          </a:xfrm>
          <a:prstGeom prst="rect">
            <a:avLst/>
          </a:prstGeom>
        </p:spPr>
      </p:pic>
      <p:pic>
        <p:nvPicPr>
          <p:cNvPr id="6" name="Picture 5" descr="riba_3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18300" y="2891155"/>
            <a:ext cx="1080135" cy="1080135"/>
          </a:xfrm>
          <a:prstGeom prst="rect">
            <a:avLst/>
          </a:prstGeom>
        </p:spPr>
      </p:pic>
      <p:pic>
        <p:nvPicPr>
          <p:cNvPr id="7" name="Picture 6" descr="riba_3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80350" y="2891790"/>
            <a:ext cx="1080135" cy="1080135"/>
          </a:xfrm>
          <a:prstGeom prst="rect">
            <a:avLst/>
          </a:prstGeom>
        </p:spPr>
      </p:pic>
      <p:pic>
        <p:nvPicPr>
          <p:cNvPr id="8" name="Picture 7" descr="riba_3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42400" y="2892425"/>
            <a:ext cx="1080135" cy="1080135"/>
          </a:xfrm>
          <a:prstGeom prst="rect">
            <a:avLst/>
          </a:prstGeom>
        </p:spPr>
      </p:pic>
      <p:pic>
        <p:nvPicPr>
          <p:cNvPr id="19" name="Picture 18" descr="subtraction_cross_50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64200" y="2996565"/>
            <a:ext cx="864000" cy="864000"/>
          </a:xfrm>
          <a:prstGeom prst="rect">
            <a:avLst/>
          </a:prstGeom>
        </p:spPr>
      </p:pic>
      <p:pic>
        <p:nvPicPr>
          <p:cNvPr id="10" name="Picture 9" descr="subtraction_cross_50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26250" y="3000375"/>
            <a:ext cx="864000" cy="864000"/>
          </a:xfrm>
          <a:prstGeom prst="rect">
            <a:avLst/>
          </a:prstGeom>
        </p:spPr>
      </p:pic>
      <p:pic>
        <p:nvPicPr>
          <p:cNvPr id="11" name="Picture 10" descr="subtraction_cross_50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88300" y="3004185"/>
            <a:ext cx="864000" cy="864000"/>
          </a:xfrm>
          <a:prstGeom prst="rect">
            <a:avLst/>
          </a:prstGeom>
        </p:spPr>
      </p:pic>
      <p:pic>
        <p:nvPicPr>
          <p:cNvPr id="12" name="Picture 11" descr="subtraction_cross_50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50350" y="3007995"/>
            <a:ext cx="864000" cy="864000"/>
          </a:xfrm>
          <a:prstGeom prst="rect">
            <a:avLst/>
          </a:prstGeom>
        </p:spPr>
      </p:pic>
      <p:sp>
        <p:nvSpPr>
          <p:cNvPr id="23" name="Text Box 22"/>
          <p:cNvSpPr txBox="1"/>
          <p:nvPr>
            <p:custDataLst>
              <p:tags r:id="rId1"/>
            </p:custDataLst>
          </p:nvPr>
        </p:nvSpPr>
        <p:spPr>
          <a:xfrm>
            <a:off x="3886200" y="4999990"/>
            <a:ext cx="4138295" cy="10147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Latn-RS" altLang="sr-Cyrl-RS" sz="6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7</a:t>
            </a:r>
            <a:r>
              <a:rPr lang="sr-Cyrl-RS" sz="6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 - </a:t>
            </a:r>
            <a:r>
              <a:rPr lang="sr-Latn-RS" altLang="sr-Cyrl-RS" sz="6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4</a:t>
            </a:r>
            <a:r>
              <a:rPr lang="sr-Cyrl-RS" sz="6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iba_4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76095" y="2889250"/>
            <a:ext cx="1080135" cy="1080135"/>
          </a:xfrm>
          <a:prstGeom prst="rect">
            <a:avLst/>
          </a:prstGeom>
        </p:spPr>
      </p:pic>
      <p:pic>
        <p:nvPicPr>
          <p:cNvPr id="3" name="Picture 2" descr="riba_4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56230" y="2889250"/>
            <a:ext cx="1080135" cy="1080135"/>
          </a:xfrm>
          <a:prstGeom prst="rect">
            <a:avLst/>
          </a:prstGeom>
        </p:spPr>
      </p:pic>
      <p:pic>
        <p:nvPicPr>
          <p:cNvPr id="4" name="Picture 3" descr="riba_4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36365" y="2889250"/>
            <a:ext cx="1080135" cy="1080135"/>
          </a:xfrm>
          <a:prstGeom prst="rect">
            <a:avLst/>
          </a:prstGeom>
        </p:spPr>
      </p:pic>
      <p:pic>
        <p:nvPicPr>
          <p:cNvPr id="5" name="Picture 4" descr="riba_4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15865" y="2889250"/>
            <a:ext cx="1080135" cy="1080135"/>
          </a:xfrm>
          <a:prstGeom prst="rect">
            <a:avLst/>
          </a:prstGeom>
        </p:spPr>
      </p:pic>
      <p:pic>
        <p:nvPicPr>
          <p:cNvPr id="6" name="Picture 5" descr="riba_4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6635" y="2889250"/>
            <a:ext cx="1080135" cy="1080135"/>
          </a:xfrm>
          <a:prstGeom prst="rect">
            <a:avLst/>
          </a:prstGeom>
        </p:spPr>
      </p:pic>
      <p:pic>
        <p:nvPicPr>
          <p:cNvPr id="7" name="Picture 6" descr="riba_4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76770" y="2889250"/>
            <a:ext cx="1080135" cy="1080135"/>
          </a:xfrm>
          <a:prstGeom prst="rect">
            <a:avLst/>
          </a:prstGeom>
        </p:spPr>
      </p:pic>
      <p:pic>
        <p:nvPicPr>
          <p:cNvPr id="8" name="Picture 7" descr="riba_4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56905" y="2889250"/>
            <a:ext cx="1080135" cy="1080135"/>
          </a:xfrm>
          <a:prstGeom prst="rect">
            <a:avLst/>
          </a:prstGeom>
        </p:spPr>
      </p:pic>
      <p:pic>
        <p:nvPicPr>
          <p:cNvPr id="9" name="Picture 8" descr="riba_4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37040" y="2889250"/>
            <a:ext cx="1080135" cy="1080135"/>
          </a:xfrm>
          <a:prstGeom prst="rect">
            <a:avLst/>
          </a:prstGeom>
        </p:spPr>
      </p:pic>
      <p:pic>
        <p:nvPicPr>
          <p:cNvPr id="19" name="Picture 18" descr="subtraction_cross_50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23815" y="2996565"/>
            <a:ext cx="864000" cy="864000"/>
          </a:xfrm>
          <a:prstGeom prst="rect">
            <a:avLst/>
          </a:prstGeom>
        </p:spPr>
      </p:pic>
      <p:pic>
        <p:nvPicPr>
          <p:cNvPr id="11" name="Picture 10" descr="subtraction_cross_50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04585" y="2996565"/>
            <a:ext cx="864000" cy="864000"/>
          </a:xfrm>
          <a:prstGeom prst="rect">
            <a:avLst/>
          </a:prstGeom>
        </p:spPr>
      </p:pic>
      <p:pic>
        <p:nvPicPr>
          <p:cNvPr id="12" name="Picture 11" descr="subtraction_cross_50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85355" y="2996565"/>
            <a:ext cx="864000" cy="864000"/>
          </a:xfrm>
          <a:prstGeom prst="rect">
            <a:avLst/>
          </a:prstGeom>
        </p:spPr>
      </p:pic>
      <p:pic>
        <p:nvPicPr>
          <p:cNvPr id="13" name="Picture 12" descr="subtraction_cross_50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66125" y="2996565"/>
            <a:ext cx="864000" cy="864000"/>
          </a:xfrm>
          <a:prstGeom prst="rect">
            <a:avLst/>
          </a:prstGeom>
        </p:spPr>
      </p:pic>
      <p:pic>
        <p:nvPicPr>
          <p:cNvPr id="14" name="Picture 13" descr="subtraction_cross_50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46895" y="2996565"/>
            <a:ext cx="864000" cy="864000"/>
          </a:xfrm>
          <a:prstGeom prst="rect">
            <a:avLst/>
          </a:prstGeom>
        </p:spPr>
      </p:pic>
      <p:sp>
        <p:nvSpPr>
          <p:cNvPr id="23" name="Text Box 22"/>
          <p:cNvSpPr txBox="1"/>
          <p:nvPr>
            <p:custDataLst>
              <p:tags r:id="rId1"/>
            </p:custDataLst>
          </p:nvPr>
        </p:nvSpPr>
        <p:spPr>
          <a:xfrm>
            <a:off x="3886200" y="4999990"/>
            <a:ext cx="4138295" cy="10147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Latn-RS" altLang="sr-Cyrl-RS" sz="6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8</a:t>
            </a:r>
            <a:r>
              <a:rPr lang="sr-Cyrl-RS" sz="6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 - </a:t>
            </a:r>
            <a:r>
              <a:rPr lang="sr-Latn-RS" altLang="sr-Cyrl-RS" sz="6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6</a:t>
            </a:r>
            <a:r>
              <a:rPr lang="sr-Cyrl-RS" sz="6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 = </a:t>
            </a:r>
            <a:r>
              <a:rPr lang="sr-Latn-RS" altLang="sr-Cyrl-RS" sz="6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2</a:t>
            </a:r>
          </a:p>
        </p:txBody>
      </p:sp>
      <p:pic>
        <p:nvPicPr>
          <p:cNvPr id="15" name="Picture 14" descr="subtraction_cross_50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43045" y="2996565"/>
            <a:ext cx="864000" cy="86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21"/>
          <p:cNvSpPr txBox="1"/>
          <p:nvPr/>
        </p:nvSpPr>
        <p:spPr>
          <a:xfrm>
            <a:off x="2047240" y="545465"/>
            <a:ext cx="809688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На којој слици је 4 - 2 = 2?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523490" y="1993900"/>
            <a:ext cx="2880360" cy="722630"/>
            <a:chOff x="1925" y="2840"/>
            <a:chExt cx="4536" cy="1138"/>
          </a:xfrm>
        </p:grpSpPr>
        <p:pic>
          <p:nvPicPr>
            <p:cNvPr id="2" name="Picture 1" descr="pic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25" y="2844"/>
              <a:ext cx="1134" cy="1134"/>
            </a:xfrm>
            <a:prstGeom prst="rect">
              <a:avLst/>
            </a:prstGeom>
          </p:spPr>
        </p:pic>
        <p:pic>
          <p:nvPicPr>
            <p:cNvPr id="4" name="Picture 3" descr="pic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59" y="2844"/>
              <a:ext cx="1134" cy="1134"/>
            </a:xfrm>
            <a:prstGeom prst="rect">
              <a:avLst/>
            </a:prstGeom>
          </p:spPr>
        </p:pic>
        <p:pic>
          <p:nvPicPr>
            <p:cNvPr id="5" name="Picture 4" descr="pic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93" y="2844"/>
              <a:ext cx="1134" cy="1134"/>
            </a:xfrm>
            <a:prstGeom prst="rect">
              <a:avLst/>
            </a:prstGeom>
          </p:spPr>
        </p:pic>
        <p:pic>
          <p:nvPicPr>
            <p:cNvPr id="6" name="Picture 5" descr="pic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327" y="2844"/>
              <a:ext cx="1134" cy="1134"/>
            </a:xfrm>
            <a:prstGeom prst="rect">
              <a:avLst/>
            </a:prstGeom>
          </p:spPr>
        </p:pic>
        <p:pic>
          <p:nvPicPr>
            <p:cNvPr id="28" name="Picture 27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284" y="2840"/>
              <a:ext cx="1134" cy="1134"/>
            </a:xfrm>
            <a:prstGeom prst="rect">
              <a:avLst/>
            </a:prstGeom>
          </p:spPr>
        </p:pic>
        <p:pic>
          <p:nvPicPr>
            <p:cNvPr id="29" name="Picture 28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193" y="2840"/>
              <a:ext cx="1134" cy="1134"/>
            </a:xfrm>
            <a:prstGeom prst="rect">
              <a:avLst/>
            </a:prstGeom>
          </p:spPr>
        </p:pic>
      </p:grpSp>
      <p:grpSp>
        <p:nvGrpSpPr>
          <p:cNvPr id="41" name="Group 40"/>
          <p:cNvGrpSpPr/>
          <p:nvPr/>
        </p:nvGrpSpPr>
        <p:grpSpPr>
          <a:xfrm>
            <a:off x="2523490" y="4151630"/>
            <a:ext cx="4320540" cy="741680"/>
            <a:chOff x="1882" y="6967"/>
            <a:chExt cx="6804" cy="1168"/>
          </a:xfrm>
        </p:grpSpPr>
        <p:pic>
          <p:nvPicPr>
            <p:cNvPr id="21" name="Picture 20" descr="pic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82" y="6967"/>
              <a:ext cx="1134" cy="1134"/>
            </a:xfrm>
            <a:prstGeom prst="rect">
              <a:avLst/>
            </a:prstGeom>
          </p:spPr>
        </p:pic>
        <p:pic>
          <p:nvPicPr>
            <p:cNvPr id="23" name="Picture 22" descr="pic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16" y="6967"/>
              <a:ext cx="1134" cy="1134"/>
            </a:xfrm>
            <a:prstGeom prst="rect">
              <a:avLst/>
            </a:prstGeom>
          </p:spPr>
        </p:pic>
        <p:pic>
          <p:nvPicPr>
            <p:cNvPr id="24" name="Picture 23" descr="pic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50" y="6967"/>
              <a:ext cx="1134" cy="1134"/>
            </a:xfrm>
            <a:prstGeom prst="rect">
              <a:avLst/>
            </a:prstGeom>
          </p:spPr>
        </p:pic>
        <p:pic>
          <p:nvPicPr>
            <p:cNvPr id="25" name="Picture 24" descr="pic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84" y="6967"/>
              <a:ext cx="1134" cy="1134"/>
            </a:xfrm>
            <a:prstGeom prst="rect">
              <a:avLst/>
            </a:prstGeom>
          </p:spPr>
        </p:pic>
        <p:pic>
          <p:nvPicPr>
            <p:cNvPr id="26" name="Picture 25" descr="pic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18" y="6967"/>
              <a:ext cx="1134" cy="1134"/>
            </a:xfrm>
            <a:prstGeom prst="rect">
              <a:avLst/>
            </a:prstGeom>
          </p:spPr>
        </p:pic>
        <p:pic>
          <p:nvPicPr>
            <p:cNvPr id="27" name="Picture 26" descr="pic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552" y="6967"/>
              <a:ext cx="1134" cy="1134"/>
            </a:xfrm>
            <a:prstGeom prst="rect">
              <a:avLst/>
            </a:prstGeom>
          </p:spPr>
        </p:pic>
        <p:pic>
          <p:nvPicPr>
            <p:cNvPr id="32" name="Picture 31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284" y="7001"/>
              <a:ext cx="1134" cy="1134"/>
            </a:xfrm>
            <a:prstGeom prst="rect">
              <a:avLst/>
            </a:prstGeom>
          </p:spPr>
        </p:pic>
        <p:pic>
          <p:nvPicPr>
            <p:cNvPr id="33" name="Picture 32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193" y="7001"/>
              <a:ext cx="1134" cy="1134"/>
            </a:xfrm>
            <a:prstGeom prst="rect">
              <a:avLst/>
            </a:prstGeom>
          </p:spPr>
        </p:pic>
        <p:pic>
          <p:nvPicPr>
            <p:cNvPr id="34" name="Picture 33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52" y="7001"/>
              <a:ext cx="1134" cy="1134"/>
            </a:xfrm>
            <a:prstGeom prst="rect">
              <a:avLst/>
            </a:prstGeom>
          </p:spPr>
        </p:pic>
        <p:pic>
          <p:nvPicPr>
            <p:cNvPr id="35" name="Picture 34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61" y="7001"/>
              <a:ext cx="1134" cy="1134"/>
            </a:xfrm>
            <a:prstGeom prst="rect">
              <a:avLst/>
            </a:prstGeom>
          </p:spPr>
        </p:pic>
      </p:grpSp>
      <p:grpSp>
        <p:nvGrpSpPr>
          <p:cNvPr id="40" name="Group 39"/>
          <p:cNvGrpSpPr/>
          <p:nvPr/>
        </p:nvGrpSpPr>
        <p:grpSpPr>
          <a:xfrm>
            <a:off x="2523490" y="3440430"/>
            <a:ext cx="3600450" cy="720090"/>
            <a:chOff x="1925" y="5604"/>
            <a:chExt cx="5670" cy="1134"/>
          </a:xfrm>
        </p:grpSpPr>
        <p:pic>
          <p:nvPicPr>
            <p:cNvPr id="15" name="Picture 14" descr="pic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25" y="5604"/>
              <a:ext cx="1134" cy="1134"/>
            </a:xfrm>
            <a:prstGeom prst="rect">
              <a:avLst/>
            </a:prstGeom>
          </p:spPr>
        </p:pic>
        <p:pic>
          <p:nvPicPr>
            <p:cNvPr id="16" name="Picture 15" descr="pic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59" y="5604"/>
              <a:ext cx="1134" cy="1134"/>
            </a:xfrm>
            <a:prstGeom prst="rect">
              <a:avLst/>
            </a:prstGeom>
          </p:spPr>
        </p:pic>
        <p:pic>
          <p:nvPicPr>
            <p:cNvPr id="17" name="Picture 16" descr="pic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93" y="5604"/>
              <a:ext cx="1134" cy="1134"/>
            </a:xfrm>
            <a:prstGeom prst="rect">
              <a:avLst/>
            </a:prstGeom>
          </p:spPr>
        </p:pic>
        <p:pic>
          <p:nvPicPr>
            <p:cNvPr id="18" name="Picture 17" descr="pic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327" y="5604"/>
              <a:ext cx="1134" cy="1134"/>
            </a:xfrm>
            <a:prstGeom prst="rect">
              <a:avLst/>
            </a:prstGeom>
          </p:spPr>
        </p:pic>
        <p:pic>
          <p:nvPicPr>
            <p:cNvPr id="19" name="Picture 18" descr="pic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61" y="5604"/>
              <a:ext cx="1134" cy="1134"/>
            </a:xfrm>
            <a:prstGeom prst="rect">
              <a:avLst/>
            </a:prstGeom>
          </p:spPr>
        </p:pic>
        <p:pic>
          <p:nvPicPr>
            <p:cNvPr id="30" name="Picture 29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27" y="5604"/>
              <a:ext cx="1134" cy="1134"/>
            </a:xfrm>
            <a:prstGeom prst="rect">
              <a:avLst/>
            </a:prstGeom>
          </p:spPr>
        </p:pic>
        <p:pic>
          <p:nvPicPr>
            <p:cNvPr id="31" name="Picture 30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36" y="5604"/>
              <a:ext cx="1134" cy="1134"/>
            </a:xfrm>
            <a:prstGeom prst="rect">
              <a:avLst/>
            </a:prstGeom>
          </p:spPr>
        </p:pic>
        <p:pic>
          <p:nvPicPr>
            <p:cNvPr id="36" name="Picture 35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61" y="5604"/>
              <a:ext cx="1134" cy="1134"/>
            </a:xfrm>
            <a:prstGeom prst="rect">
              <a:avLst/>
            </a:prstGeom>
          </p:spPr>
        </p:pic>
      </p:grpSp>
      <p:grpSp>
        <p:nvGrpSpPr>
          <p:cNvPr id="39" name="Group 38"/>
          <p:cNvGrpSpPr/>
          <p:nvPr/>
        </p:nvGrpSpPr>
        <p:grpSpPr>
          <a:xfrm>
            <a:off x="2523490" y="2707640"/>
            <a:ext cx="2160270" cy="741680"/>
            <a:chOff x="1882" y="4207"/>
            <a:chExt cx="3402" cy="1168"/>
          </a:xfrm>
        </p:grpSpPr>
        <p:pic>
          <p:nvPicPr>
            <p:cNvPr id="9" name="Picture 8" descr="pic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82" y="4207"/>
              <a:ext cx="1134" cy="1134"/>
            </a:xfrm>
            <a:prstGeom prst="rect">
              <a:avLst/>
            </a:prstGeom>
          </p:spPr>
        </p:pic>
        <p:pic>
          <p:nvPicPr>
            <p:cNvPr id="10" name="Picture 9" descr="pic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16" y="4207"/>
              <a:ext cx="1134" cy="1134"/>
            </a:xfrm>
            <a:prstGeom prst="rect">
              <a:avLst/>
            </a:prstGeom>
          </p:spPr>
        </p:pic>
        <p:pic>
          <p:nvPicPr>
            <p:cNvPr id="11" name="Picture 10" descr="pic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50" y="4207"/>
              <a:ext cx="1134" cy="1134"/>
            </a:xfrm>
            <a:prstGeom prst="rect">
              <a:avLst/>
            </a:prstGeom>
          </p:spPr>
        </p:pic>
        <p:pic>
          <p:nvPicPr>
            <p:cNvPr id="37" name="Picture 36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150" y="4241"/>
              <a:ext cx="1134" cy="1134"/>
            </a:xfrm>
            <a:prstGeom prst="rect">
              <a:avLst/>
            </a:prstGeom>
          </p:spPr>
        </p:pic>
      </p:grpSp>
      <p:sp>
        <p:nvSpPr>
          <p:cNvPr id="80" name="Text Box 79"/>
          <p:cNvSpPr txBox="1"/>
          <p:nvPr/>
        </p:nvSpPr>
        <p:spPr>
          <a:xfrm>
            <a:off x="1773555" y="4185920"/>
            <a:ext cx="6464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4.</a:t>
            </a:r>
          </a:p>
        </p:txBody>
      </p:sp>
      <p:sp>
        <p:nvSpPr>
          <p:cNvPr id="81" name="Text Box 80"/>
          <p:cNvSpPr txBox="1"/>
          <p:nvPr/>
        </p:nvSpPr>
        <p:spPr>
          <a:xfrm>
            <a:off x="1773555" y="2027555"/>
            <a:ext cx="6464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1.</a:t>
            </a:r>
          </a:p>
        </p:txBody>
      </p:sp>
      <p:sp>
        <p:nvSpPr>
          <p:cNvPr id="82" name="Text Box 81"/>
          <p:cNvSpPr txBox="1"/>
          <p:nvPr/>
        </p:nvSpPr>
        <p:spPr>
          <a:xfrm>
            <a:off x="1773555" y="2747010"/>
            <a:ext cx="6464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2.</a:t>
            </a:r>
          </a:p>
        </p:txBody>
      </p:sp>
      <p:sp>
        <p:nvSpPr>
          <p:cNvPr id="83" name="Text Box 82"/>
          <p:cNvSpPr txBox="1"/>
          <p:nvPr/>
        </p:nvSpPr>
        <p:spPr>
          <a:xfrm>
            <a:off x="1773555" y="3466465"/>
            <a:ext cx="6464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21"/>
          <p:cNvSpPr txBox="1"/>
          <p:nvPr/>
        </p:nvSpPr>
        <p:spPr>
          <a:xfrm>
            <a:off x="2047240" y="545465"/>
            <a:ext cx="809688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На којој слици је 7 - 3 = 4?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2496185" y="3441065"/>
            <a:ext cx="5039995" cy="720090"/>
            <a:chOff x="3931" y="3132"/>
            <a:chExt cx="7937" cy="1134"/>
          </a:xfrm>
        </p:grpSpPr>
        <p:pic>
          <p:nvPicPr>
            <p:cNvPr id="3" name="Picture 2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931" y="3132"/>
              <a:ext cx="1134" cy="1134"/>
            </a:xfrm>
            <a:prstGeom prst="rect">
              <a:avLst/>
            </a:prstGeom>
          </p:spPr>
        </p:pic>
        <p:pic>
          <p:nvPicPr>
            <p:cNvPr id="2" name="Picture 1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066" y="3132"/>
              <a:ext cx="1133" cy="1134"/>
            </a:xfrm>
            <a:prstGeom prst="rect">
              <a:avLst/>
            </a:prstGeom>
          </p:spPr>
        </p:pic>
        <p:pic>
          <p:nvPicPr>
            <p:cNvPr id="4" name="Picture 3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200" y="3132"/>
              <a:ext cx="1133" cy="1134"/>
            </a:xfrm>
            <a:prstGeom prst="rect">
              <a:avLst/>
            </a:prstGeom>
          </p:spPr>
        </p:pic>
        <p:pic>
          <p:nvPicPr>
            <p:cNvPr id="5" name="Picture 4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34" y="3132"/>
              <a:ext cx="1133" cy="1134"/>
            </a:xfrm>
            <a:prstGeom prst="rect">
              <a:avLst/>
            </a:prstGeom>
          </p:spPr>
        </p:pic>
        <p:pic>
          <p:nvPicPr>
            <p:cNvPr id="6" name="Picture 5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68" y="3132"/>
              <a:ext cx="1133" cy="1134"/>
            </a:xfrm>
            <a:prstGeom prst="rect">
              <a:avLst/>
            </a:prstGeom>
          </p:spPr>
        </p:pic>
        <p:pic>
          <p:nvPicPr>
            <p:cNvPr id="7" name="Picture 6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602" y="3132"/>
              <a:ext cx="1133" cy="1134"/>
            </a:xfrm>
            <a:prstGeom prst="rect">
              <a:avLst/>
            </a:prstGeom>
          </p:spPr>
        </p:pic>
        <p:pic>
          <p:nvPicPr>
            <p:cNvPr id="8" name="Picture 7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736" y="3132"/>
              <a:ext cx="1133" cy="1134"/>
            </a:xfrm>
            <a:prstGeom prst="rect">
              <a:avLst/>
            </a:prstGeom>
          </p:spPr>
        </p:pic>
        <p:pic>
          <p:nvPicPr>
            <p:cNvPr id="19" name="Picture 18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785" y="3189"/>
              <a:ext cx="1020" cy="1020"/>
            </a:xfrm>
            <a:prstGeom prst="rect">
              <a:avLst/>
            </a:prstGeom>
          </p:spPr>
        </p:pic>
        <p:pic>
          <p:nvPicPr>
            <p:cNvPr id="62" name="Picture 61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659" y="3189"/>
              <a:ext cx="1020" cy="1020"/>
            </a:xfrm>
            <a:prstGeom prst="rect">
              <a:avLst/>
            </a:prstGeom>
          </p:spPr>
        </p:pic>
        <p:pic>
          <p:nvPicPr>
            <p:cNvPr id="63" name="Picture 62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33" y="3189"/>
              <a:ext cx="1020" cy="1020"/>
            </a:xfrm>
            <a:prstGeom prst="rect">
              <a:avLst/>
            </a:prstGeom>
          </p:spPr>
        </p:pic>
      </p:grpSp>
      <p:grpSp>
        <p:nvGrpSpPr>
          <p:cNvPr id="86" name="Group 85"/>
          <p:cNvGrpSpPr/>
          <p:nvPr/>
        </p:nvGrpSpPr>
        <p:grpSpPr>
          <a:xfrm>
            <a:off x="2496185" y="2733040"/>
            <a:ext cx="4319905" cy="720090"/>
            <a:chOff x="3930" y="4266"/>
            <a:chExt cx="6803" cy="1134"/>
          </a:xfrm>
        </p:grpSpPr>
        <p:pic>
          <p:nvPicPr>
            <p:cNvPr id="38" name="Picture 37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930" y="4266"/>
              <a:ext cx="1134" cy="1134"/>
            </a:xfrm>
            <a:prstGeom prst="rect">
              <a:avLst/>
            </a:prstGeom>
          </p:spPr>
        </p:pic>
        <p:pic>
          <p:nvPicPr>
            <p:cNvPr id="39" name="Picture 38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065" y="4266"/>
              <a:ext cx="1133" cy="1134"/>
            </a:xfrm>
            <a:prstGeom prst="rect">
              <a:avLst/>
            </a:prstGeom>
          </p:spPr>
        </p:pic>
        <p:pic>
          <p:nvPicPr>
            <p:cNvPr id="40" name="Picture 39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99" y="4266"/>
              <a:ext cx="1133" cy="1134"/>
            </a:xfrm>
            <a:prstGeom prst="rect">
              <a:avLst/>
            </a:prstGeom>
          </p:spPr>
        </p:pic>
        <p:pic>
          <p:nvPicPr>
            <p:cNvPr id="41" name="Picture 40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33" y="4266"/>
              <a:ext cx="1133" cy="1134"/>
            </a:xfrm>
            <a:prstGeom prst="rect">
              <a:avLst/>
            </a:prstGeom>
          </p:spPr>
        </p:pic>
        <p:pic>
          <p:nvPicPr>
            <p:cNvPr id="42" name="Picture 41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67" y="4266"/>
              <a:ext cx="1133" cy="1134"/>
            </a:xfrm>
            <a:prstGeom prst="rect">
              <a:avLst/>
            </a:prstGeom>
          </p:spPr>
        </p:pic>
        <p:pic>
          <p:nvPicPr>
            <p:cNvPr id="43" name="Picture 42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601" y="4266"/>
              <a:ext cx="1133" cy="1134"/>
            </a:xfrm>
            <a:prstGeom prst="rect">
              <a:avLst/>
            </a:prstGeom>
          </p:spPr>
        </p:pic>
        <p:pic>
          <p:nvPicPr>
            <p:cNvPr id="65" name="Picture 64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649" y="4323"/>
              <a:ext cx="1020" cy="1020"/>
            </a:xfrm>
            <a:prstGeom prst="rect">
              <a:avLst/>
            </a:prstGeom>
          </p:spPr>
        </p:pic>
        <p:pic>
          <p:nvPicPr>
            <p:cNvPr id="66" name="Picture 65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17" y="4323"/>
              <a:ext cx="1020" cy="1020"/>
            </a:xfrm>
            <a:prstGeom prst="rect">
              <a:avLst/>
            </a:prstGeom>
          </p:spPr>
        </p:pic>
        <p:pic>
          <p:nvPicPr>
            <p:cNvPr id="67" name="Picture 66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85" y="4326"/>
              <a:ext cx="1020" cy="1020"/>
            </a:xfrm>
            <a:prstGeom prst="rect">
              <a:avLst/>
            </a:prstGeom>
          </p:spPr>
        </p:pic>
        <p:pic>
          <p:nvPicPr>
            <p:cNvPr id="68" name="Picture 67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253" y="4323"/>
              <a:ext cx="1020" cy="1020"/>
            </a:xfrm>
            <a:prstGeom prst="rect">
              <a:avLst/>
            </a:prstGeom>
          </p:spPr>
        </p:pic>
        <p:pic>
          <p:nvPicPr>
            <p:cNvPr id="69" name="Picture 68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121" y="4326"/>
              <a:ext cx="1020" cy="1020"/>
            </a:xfrm>
            <a:prstGeom prst="rect">
              <a:avLst/>
            </a:prstGeom>
          </p:spPr>
        </p:pic>
      </p:grpSp>
      <p:grpSp>
        <p:nvGrpSpPr>
          <p:cNvPr id="84" name="Group 83"/>
          <p:cNvGrpSpPr/>
          <p:nvPr/>
        </p:nvGrpSpPr>
        <p:grpSpPr>
          <a:xfrm>
            <a:off x="2496185" y="4149090"/>
            <a:ext cx="5760085" cy="720090"/>
            <a:chOff x="3928" y="6534"/>
            <a:chExt cx="9071" cy="1134"/>
          </a:xfrm>
        </p:grpSpPr>
        <p:pic>
          <p:nvPicPr>
            <p:cNvPr id="54" name="Picture 53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928" y="6534"/>
              <a:ext cx="1134" cy="1134"/>
            </a:xfrm>
            <a:prstGeom prst="rect">
              <a:avLst/>
            </a:prstGeom>
          </p:spPr>
        </p:pic>
        <p:pic>
          <p:nvPicPr>
            <p:cNvPr id="55" name="Picture 54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063" y="6534"/>
              <a:ext cx="1133" cy="1134"/>
            </a:xfrm>
            <a:prstGeom prst="rect">
              <a:avLst/>
            </a:prstGeom>
          </p:spPr>
        </p:pic>
        <p:pic>
          <p:nvPicPr>
            <p:cNvPr id="56" name="Picture 55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97" y="6534"/>
              <a:ext cx="1133" cy="1134"/>
            </a:xfrm>
            <a:prstGeom prst="rect">
              <a:avLst/>
            </a:prstGeom>
          </p:spPr>
        </p:pic>
        <p:pic>
          <p:nvPicPr>
            <p:cNvPr id="57" name="Picture 56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31" y="6534"/>
              <a:ext cx="1133" cy="1134"/>
            </a:xfrm>
            <a:prstGeom prst="rect">
              <a:avLst/>
            </a:prstGeom>
          </p:spPr>
        </p:pic>
        <p:pic>
          <p:nvPicPr>
            <p:cNvPr id="58" name="Picture 57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65" y="6534"/>
              <a:ext cx="1133" cy="1134"/>
            </a:xfrm>
            <a:prstGeom prst="rect">
              <a:avLst/>
            </a:prstGeom>
          </p:spPr>
        </p:pic>
        <p:pic>
          <p:nvPicPr>
            <p:cNvPr id="59" name="Picture 58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599" y="6534"/>
              <a:ext cx="1133" cy="1134"/>
            </a:xfrm>
            <a:prstGeom prst="rect">
              <a:avLst/>
            </a:prstGeom>
          </p:spPr>
        </p:pic>
        <p:pic>
          <p:nvPicPr>
            <p:cNvPr id="60" name="Picture 59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733" y="6534"/>
              <a:ext cx="1133" cy="1134"/>
            </a:xfrm>
            <a:prstGeom prst="rect">
              <a:avLst/>
            </a:prstGeom>
          </p:spPr>
        </p:pic>
        <p:pic>
          <p:nvPicPr>
            <p:cNvPr id="61" name="Picture 60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867" y="6534"/>
              <a:ext cx="1133" cy="1134"/>
            </a:xfrm>
            <a:prstGeom prst="rect">
              <a:avLst/>
            </a:prstGeom>
          </p:spPr>
        </p:pic>
        <p:pic>
          <p:nvPicPr>
            <p:cNvPr id="70" name="Picture 69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919" y="6573"/>
              <a:ext cx="1020" cy="1020"/>
            </a:xfrm>
            <a:prstGeom prst="rect">
              <a:avLst/>
            </a:prstGeom>
          </p:spPr>
        </p:pic>
        <p:pic>
          <p:nvPicPr>
            <p:cNvPr id="71" name="Picture 70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787" y="6573"/>
              <a:ext cx="1020" cy="1020"/>
            </a:xfrm>
            <a:prstGeom prst="rect">
              <a:avLst/>
            </a:prstGeom>
          </p:spPr>
        </p:pic>
        <p:pic>
          <p:nvPicPr>
            <p:cNvPr id="72" name="Picture 71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655" y="6576"/>
              <a:ext cx="1020" cy="1020"/>
            </a:xfrm>
            <a:prstGeom prst="rect">
              <a:avLst/>
            </a:prstGeom>
          </p:spPr>
        </p:pic>
        <p:pic>
          <p:nvPicPr>
            <p:cNvPr id="73" name="Picture 72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23" y="6573"/>
              <a:ext cx="1020" cy="1020"/>
            </a:xfrm>
            <a:prstGeom prst="rect">
              <a:avLst/>
            </a:prstGeom>
          </p:spPr>
        </p:pic>
      </p:grpSp>
      <p:sp>
        <p:nvSpPr>
          <p:cNvPr id="80" name="Text Box 79"/>
          <p:cNvSpPr txBox="1"/>
          <p:nvPr/>
        </p:nvSpPr>
        <p:spPr>
          <a:xfrm>
            <a:off x="1773555" y="4185920"/>
            <a:ext cx="6464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4.</a:t>
            </a:r>
          </a:p>
        </p:txBody>
      </p:sp>
      <p:sp>
        <p:nvSpPr>
          <p:cNvPr id="81" name="Text Box 80"/>
          <p:cNvSpPr txBox="1"/>
          <p:nvPr/>
        </p:nvSpPr>
        <p:spPr>
          <a:xfrm>
            <a:off x="1773555" y="2027555"/>
            <a:ext cx="6464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1.</a:t>
            </a:r>
          </a:p>
        </p:txBody>
      </p:sp>
      <p:sp>
        <p:nvSpPr>
          <p:cNvPr id="82" name="Text Box 81"/>
          <p:cNvSpPr txBox="1"/>
          <p:nvPr/>
        </p:nvSpPr>
        <p:spPr>
          <a:xfrm>
            <a:off x="1773555" y="2747010"/>
            <a:ext cx="6464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2.</a:t>
            </a:r>
          </a:p>
        </p:txBody>
      </p:sp>
      <p:sp>
        <p:nvSpPr>
          <p:cNvPr id="83" name="Text Box 82"/>
          <p:cNvSpPr txBox="1"/>
          <p:nvPr/>
        </p:nvSpPr>
        <p:spPr>
          <a:xfrm>
            <a:off x="1773555" y="3466465"/>
            <a:ext cx="6464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36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3.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496185" y="2025015"/>
            <a:ext cx="4319905" cy="720090"/>
            <a:chOff x="3929" y="5400"/>
            <a:chExt cx="6803" cy="1134"/>
          </a:xfrm>
        </p:grpSpPr>
        <p:pic>
          <p:nvPicPr>
            <p:cNvPr id="89" name="Picture 88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929" y="5400"/>
              <a:ext cx="1134" cy="1134"/>
            </a:xfrm>
            <a:prstGeom prst="rect">
              <a:avLst/>
            </a:prstGeom>
          </p:spPr>
        </p:pic>
        <p:pic>
          <p:nvPicPr>
            <p:cNvPr id="90" name="Picture 89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064" y="5400"/>
              <a:ext cx="1133" cy="1134"/>
            </a:xfrm>
            <a:prstGeom prst="rect">
              <a:avLst/>
            </a:prstGeom>
          </p:spPr>
        </p:pic>
        <p:pic>
          <p:nvPicPr>
            <p:cNvPr id="91" name="Picture 90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98" y="5400"/>
              <a:ext cx="1133" cy="1134"/>
            </a:xfrm>
            <a:prstGeom prst="rect">
              <a:avLst/>
            </a:prstGeom>
          </p:spPr>
        </p:pic>
        <p:pic>
          <p:nvPicPr>
            <p:cNvPr id="92" name="Picture 91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32" y="5400"/>
              <a:ext cx="1133" cy="1134"/>
            </a:xfrm>
            <a:prstGeom prst="rect">
              <a:avLst/>
            </a:prstGeom>
          </p:spPr>
        </p:pic>
        <p:pic>
          <p:nvPicPr>
            <p:cNvPr id="93" name="Picture 92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66" y="5400"/>
              <a:ext cx="1133" cy="1134"/>
            </a:xfrm>
            <a:prstGeom prst="rect">
              <a:avLst/>
            </a:prstGeom>
          </p:spPr>
        </p:pic>
        <p:pic>
          <p:nvPicPr>
            <p:cNvPr id="94" name="Picture 93" descr="krofn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600" y="5400"/>
              <a:ext cx="1133" cy="1134"/>
            </a:xfrm>
            <a:prstGeom prst="rect">
              <a:avLst/>
            </a:prstGeom>
          </p:spPr>
        </p:pic>
        <p:pic>
          <p:nvPicPr>
            <p:cNvPr id="95" name="Picture 94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644" y="5457"/>
              <a:ext cx="1020" cy="1020"/>
            </a:xfrm>
            <a:prstGeom prst="rect">
              <a:avLst/>
            </a:prstGeom>
          </p:spPr>
        </p:pic>
        <p:pic>
          <p:nvPicPr>
            <p:cNvPr id="96" name="Picture 95" descr="subtraction_cross_5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12" y="5460"/>
              <a:ext cx="1020" cy="102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/>
      <p:bldP spid="83" grpId="0"/>
      <p:bldP spid="83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#wm#"/>
  <p:tag name="KSO_WM_UNIT_TYPE" val="ζ_h_f"/>
  <p:tag name="KSO_WM_UNIT_DYNMNUM_TYPE" val="1"/>
  <p:tag name="KSO_WM_DYNAMICNUM_SPEED" val="3"/>
  <p:tag name="KSO_WM_UNIT_DYNMNUM_DGM_ANIMTYPE" val="5"/>
  <p:tag name="KSO_WM_UNIT_INDEX" val="1635428223845_1_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#wm#"/>
  <p:tag name="KSO_WM_UNIT_TYPE" val="ζ_h_f"/>
  <p:tag name="KSO_WM_UNIT_DYNMNUM_TYPE" val="1"/>
  <p:tag name="KSO_WM_DYNAMICNUM_SPEED" val="3"/>
  <p:tag name="KSO_WM_UNIT_DYNMNUM_DGM_ANIMTYPE" val="5"/>
  <p:tag name="KSO_WM_UNIT_INDEX" val="1635428223845_1_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#wm#"/>
  <p:tag name="KSO_WM_UNIT_TYPE" val="ζ_h_f"/>
  <p:tag name="KSO_WM_UNIT_DYNMNUM_TYPE" val="1"/>
  <p:tag name="KSO_WM_DYNAMICNUM_SPEED" val="3"/>
  <p:tag name="KSO_WM_UNIT_DYNMNUM_DGM_ANIMTYPE" val="5"/>
  <p:tag name="KSO_WM_UNIT_INDEX" val="1635428223845_1_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#wm#"/>
  <p:tag name="KSO_WM_UNIT_TYPE" val="ζ_h_f"/>
  <p:tag name="KSO_WM_UNIT_DYNMNUM_TYPE" val="1"/>
  <p:tag name="KSO_WM_DYNAMICNUM_SPEED" val="3"/>
  <p:tag name="KSO_WM_UNIT_DYNMNUM_DGM_ANIMTYPE" val="5"/>
  <p:tag name="KSO_WM_UNIT_INDEX" val="1635428223845_1_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#wm#"/>
  <p:tag name="KSO_WM_UNIT_TYPE" val="ζ_h_f"/>
  <p:tag name="KSO_WM_UNIT_DYNMNUM_TYPE" val="1"/>
  <p:tag name="KSO_WM_DYNAMICNUM_SPEED" val="3"/>
  <p:tag name="KSO_WM_UNIT_DYNMNUM_DGM_ANIMTYPE" val="5"/>
  <p:tag name="KSO_WM_UNIT_INDEX" val="1635428223845_1_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#wm#"/>
  <p:tag name="KSO_WM_UNIT_TYPE" val="ζ_h_f"/>
  <p:tag name="KSO_WM_UNIT_DYNMNUM_TYPE" val="1"/>
  <p:tag name="KSO_WM_DYNAMICNUM_SPEED" val="3"/>
  <p:tag name="KSO_WM_UNIT_DYNMNUM_DGM_ANIMTYPE" val="5"/>
  <p:tag name="KSO_WM_UNIT_INDEX" val="1635428223845_1_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#wm#"/>
  <p:tag name="KSO_WM_UNIT_TYPE" val="ζ_h_f"/>
  <p:tag name="KSO_WM_UNIT_DYNMNUM_TYPE" val="1"/>
  <p:tag name="KSO_WM_DYNAMICNUM_SPEED" val="3"/>
  <p:tag name="KSO_WM_UNIT_DYNMNUM_DGM_ANIMTYPE" val="5"/>
  <p:tag name="KSO_WM_UNIT_INDEX" val="1635428223845_1_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#wm#"/>
  <p:tag name="KSO_WM_UNIT_TYPE" val="ζ_h_f"/>
  <p:tag name="KSO_WM_UNIT_DYNMNUM_TYPE" val="1"/>
  <p:tag name="KSO_WM_DYNAMICNUM_SPEED" val="3"/>
  <p:tag name="KSO_WM_UNIT_DYNMNUM_DGM_ANIMTYPE" val="5"/>
  <p:tag name="KSO_WM_UNIT_INDEX" val="1635428223845_1_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254</Words>
  <Application>Microsoft Office PowerPoint</Application>
  <PresentationFormat>Widescreen</PresentationFormat>
  <Paragraphs>41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Office Theme</vt:lpstr>
      <vt:lpstr>Одузимање до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Одузимање до 10</dc:title>
  <dc:creator>DrHercog</dc:creator>
  <cp:lastModifiedBy>DrHercog</cp:lastModifiedBy>
  <cp:revision>4</cp:revision>
  <dcterms:created xsi:type="dcterms:W3CDTF">2021-10-28T14:59:00Z</dcterms:created>
  <dcterms:modified xsi:type="dcterms:W3CDTF">2021-11-15T09:10:59Z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976714F9FD07461FBF307BB132D0B3AF</vt:lpwstr>
  </property>
  <property fmtid="{D5CDD505-2E9C-101B-9397-08002B2CF9AE}" pid="3" name="KSOProductBuildVer">
    <vt:lpwstr>1033-11.2.0.10351</vt:lpwstr>
  </property>
</Properties>
</file>