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8" r:id="rId4"/>
    <p:sldId id="259" r:id="rId5"/>
    <p:sldId id="260" r:id="rId6"/>
    <p:sldId id="267" r:id="rId7"/>
    <p:sldId id="261" r:id="rId8"/>
    <p:sldId id="262" r:id="rId9"/>
    <p:sldId id="263" r:id="rId10"/>
    <p:sldId id="265" r:id="rId11"/>
    <p:sldId id="269" r:id="rId12"/>
    <p:sldId id="264" r:id="rId13"/>
    <p:sldId id="270" r:id="rId14"/>
    <p:sldId id="271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77FF-CF49-44C2-A90D-D7D1D3B90196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830A-DBF7-4282-9B14-2D054D5EE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77FF-CF49-44C2-A90D-D7D1D3B90196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830A-DBF7-4282-9B14-2D054D5EE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77FF-CF49-44C2-A90D-D7D1D3B90196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830A-DBF7-4282-9B14-2D054D5EE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77FF-CF49-44C2-A90D-D7D1D3B90196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830A-DBF7-4282-9B14-2D054D5EE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77FF-CF49-44C2-A90D-D7D1D3B90196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830A-DBF7-4282-9B14-2D054D5EE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77FF-CF49-44C2-A90D-D7D1D3B90196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830A-DBF7-4282-9B14-2D054D5EE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77FF-CF49-44C2-A90D-D7D1D3B90196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830A-DBF7-4282-9B14-2D054D5EE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77FF-CF49-44C2-A90D-D7D1D3B90196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830A-DBF7-4282-9B14-2D054D5EE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77FF-CF49-44C2-A90D-D7D1D3B90196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830A-DBF7-4282-9B14-2D054D5EE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77FF-CF49-44C2-A90D-D7D1D3B90196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830A-DBF7-4282-9B14-2D054D5EE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77FF-CF49-44C2-A90D-D7D1D3B90196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1D0830A-DBF7-4282-9B14-2D054D5EE4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8377FF-CF49-44C2-A90D-D7D1D3B90196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D0830A-DBF7-4282-9B14-2D054D5EE4B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sr-Cyrl-RS" sz="9600" b="1" dirty="0" smtClean="0"/>
              <a:t>Нн</a:t>
            </a:r>
            <a:endParaRPr lang="en-US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r-Cyrl-RS" dirty="0" smtClean="0"/>
              <a:t>Обрада гласа и слова Нн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r-Cyrl-RS" sz="6600" dirty="0" smtClean="0"/>
              <a:t>Данас радимо слово             </a:t>
            </a:r>
            <a:r>
              <a:rPr lang="sr-Cyrl-RS" sz="9600" b="1" dirty="0" smtClean="0"/>
              <a:t>Н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Овако пишемо слово Н, слободно превуците прстићем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Snake\Downloads\20211110_1639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81200"/>
            <a:ext cx="5159375" cy="4603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Избаци уљеза.</a:t>
            </a:r>
            <a:endParaRPr lang="en-US" dirty="0"/>
          </a:p>
        </p:txBody>
      </p:sp>
      <p:pic>
        <p:nvPicPr>
          <p:cNvPr id="7170" name="Picture 2" descr="C:\Users\Snake\AppData\Local\Microsoft\Windows\Temporary Internet Files\Content.IE5\5AHMEV9P\1200px-Paystreak_newspaper%2C_Lathrop_High_Schoo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7400"/>
            <a:ext cx="1964094" cy="2566416"/>
          </a:xfrm>
          <a:prstGeom prst="rect">
            <a:avLst/>
          </a:prstGeom>
          <a:noFill/>
        </p:spPr>
      </p:pic>
      <p:pic>
        <p:nvPicPr>
          <p:cNvPr id="7172" name="Picture 4" descr="C:\Users\Snake\AppData\Local\Microsoft\Windows\Temporary Internet Files\Content.IE5\MCN4J6J0\mercedes_PNG187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895600"/>
            <a:ext cx="2438400" cy="1828800"/>
          </a:xfrm>
          <a:prstGeom prst="rect">
            <a:avLst/>
          </a:prstGeom>
          <a:noFill/>
        </p:spPr>
      </p:pic>
      <p:pic>
        <p:nvPicPr>
          <p:cNvPr id="7" name="Picture 3" descr="C:\Users\Snake\AppData\Local\Microsoft\Windows\Temporary Internet Files\Content.IE5\5AHMEV9P\kitchen-knife-952478[1]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362200"/>
            <a:ext cx="2646571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Избаци уљеза.</a:t>
            </a:r>
            <a:endParaRPr lang="en-US" dirty="0"/>
          </a:p>
        </p:txBody>
      </p:sp>
      <p:pic>
        <p:nvPicPr>
          <p:cNvPr id="6" name="Picture 2" descr="C:\Users\Snake\AppData\Local\Microsoft\Windows\Temporary Internet Files\Content.IE5\5S8MUCNM\JFuwD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286000"/>
            <a:ext cx="3827626" cy="2366169"/>
          </a:xfrm>
          <a:prstGeom prst="rect">
            <a:avLst/>
          </a:prstGeom>
          <a:noFill/>
        </p:spPr>
      </p:pic>
      <p:pic>
        <p:nvPicPr>
          <p:cNvPr id="7" name="Picture 2" descr="C:\Users\Snake\AppData\Local\Microsoft\Windows\Temporary Internet Files\Content.IE5\5AHMEV9P\nose_PNG15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4850" y="1752600"/>
            <a:ext cx="2020570" cy="2819400"/>
          </a:xfrm>
          <a:prstGeom prst="rect">
            <a:avLst/>
          </a:prstGeom>
          <a:noFill/>
        </p:spPr>
      </p:pic>
      <p:pic>
        <p:nvPicPr>
          <p:cNvPr id="8" name="Picture 19" descr="C:\Users\Snake\AppData\Local\Microsoft\Windows\Temporary Internet Files\Content.IE5\5S8MUCNM\cowboy_hat_PNG4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43200"/>
            <a:ext cx="3231109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Избаци уљеза.</a:t>
            </a:r>
            <a:endParaRPr lang="en-US" dirty="0"/>
          </a:p>
        </p:txBody>
      </p:sp>
      <p:pic>
        <p:nvPicPr>
          <p:cNvPr id="11266" name="Picture 2" descr="C:\Users\Snake\AppData\Local\Microsoft\Windows\Temporary Internet Files\Content.IE5\MCN4J6J0\1280px-Glasses_black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429000"/>
            <a:ext cx="1625600" cy="1183640"/>
          </a:xfrm>
          <a:prstGeom prst="rect">
            <a:avLst/>
          </a:prstGeom>
          <a:noFill/>
        </p:spPr>
      </p:pic>
      <p:pic>
        <p:nvPicPr>
          <p:cNvPr id="11267" name="Picture 3" descr="C:\Users\Snake\AppData\Local\Microsoft\Windows\Temporary Internet Files\Content.IE5\F3UFPWAB\37039630706_a0b318d379_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00400"/>
            <a:ext cx="2892511" cy="1997075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Natasa cas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352800"/>
            <a:ext cx="2285924" cy="1312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Snake\Downloads\Unnamed-640x360_3.3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514600"/>
            <a:ext cx="6096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Драга децо, да ли можете да ми кажете шта је на слици и којим словом почиње задата реч?</a:t>
            </a:r>
            <a:endParaRPr lang="en-US" sz="3200" dirty="0"/>
          </a:p>
        </p:txBody>
      </p:sp>
      <p:pic>
        <p:nvPicPr>
          <p:cNvPr id="2051" name="Picture 3" descr="C:\Users\Snake\AppData\Local\Microsoft\Windows\Temporary Internet Files\Content.IE5\MCN4J6J0\pexels-photo-10582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57401"/>
            <a:ext cx="1524000" cy="1016540"/>
          </a:xfrm>
          <a:prstGeom prst="rect">
            <a:avLst/>
          </a:prstGeom>
          <a:noFill/>
        </p:spPr>
      </p:pic>
      <p:pic>
        <p:nvPicPr>
          <p:cNvPr id="2052" name="Picture 4" descr="C:\Users\Snake\AppData\Local\Microsoft\Windows\Temporary Internet Files\Content.IE5\MCN4J6J0\mercedes_PNG187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905000"/>
            <a:ext cx="1625600" cy="1219200"/>
          </a:xfrm>
          <a:prstGeom prst="rect">
            <a:avLst/>
          </a:prstGeom>
          <a:noFill/>
        </p:spPr>
      </p:pic>
      <p:pic>
        <p:nvPicPr>
          <p:cNvPr id="2053" name="Picture 5" descr="C:\Users\Snake\AppData\Local\Microsoft\Windows\Temporary Internet Files\Content.IE5\5S8MUCNM\sewing_needle_PNG19093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962400"/>
            <a:ext cx="815776" cy="2174875"/>
          </a:xfrm>
          <a:prstGeom prst="rect">
            <a:avLst/>
          </a:prstGeom>
          <a:noFill/>
        </p:spPr>
      </p:pic>
      <p:pic>
        <p:nvPicPr>
          <p:cNvPr id="2058" name="Picture 10" descr="C:\Users\Snake\AppData\Local\Microsoft\Windows\Temporary Internet Files\Content.IE5\5S8MUCNM\monkey-sitting-2559251[1]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029200" y="1981200"/>
            <a:ext cx="943931" cy="914400"/>
          </a:xfrm>
          <a:prstGeom prst="rect">
            <a:avLst/>
          </a:prstGeom>
          <a:noFill/>
        </p:spPr>
      </p:pic>
      <p:pic>
        <p:nvPicPr>
          <p:cNvPr id="2059" name="Picture 11" descr="C:\Users\Snake\AppData\Local\Microsoft\Windows\Temporary Internet Files\Content.IE5\MCN4J6J0\1200px-Savannah_Cat_portrait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4572000"/>
            <a:ext cx="939800" cy="1409700"/>
          </a:xfrm>
          <a:prstGeom prst="rect">
            <a:avLst/>
          </a:prstGeom>
          <a:noFill/>
        </p:spPr>
      </p:pic>
      <p:pic>
        <p:nvPicPr>
          <p:cNvPr id="2060" name="Picture 12" descr="C:\Users\Snake\AppData\Local\Microsoft\Windows\Temporary Internet Files\Content.IE5\5AHMEV9P\6BED54D2-7BB2-488B-BD61-7ABFA0A48D2B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1905000"/>
            <a:ext cx="1295400" cy="1727200"/>
          </a:xfrm>
          <a:prstGeom prst="rect">
            <a:avLst/>
          </a:prstGeom>
          <a:noFill/>
        </p:spPr>
      </p:pic>
      <p:pic>
        <p:nvPicPr>
          <p:cNvPr id="2061" name="Picture 13" descr="C:\Users\Snake\AppData\Local\Microsoft\Windows\Temporary Internet Files\Content.IE5\5S8MUCNM\pinecone-wood-tree-pine-cone-wallpaper[1]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743200" y="3124200"/>
            <a:ext cx="1485900" cy="990600"/>
          </a:xfrm>
          <a:prstGeom prst="rect">
            <a:avLst/>
          </a:prstGeom>
          <a:noFill/>
        </p:spPr>
      </p:pic>
      <p:pic>
        <p:nvPicPr>
          <p:cNvPr id="2063" name="Picture 15" descr="C:\Users\Snake\AppData\Local\Microsoft\Windows\Temporary Internet Files\Content.IE5\F3UFPWAB\car_wheel_PNG23299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5334000"/>
            <a:ext cx="1219200" cy="1219200"/>
          </a:xfrm>
          <a:prstGeom prst="rect">
            <a:avLst/>
          </a:prstGeom>
          <a:noFill/>
        </p:spPr>
      </p:pic>
      <p:pic>
        <p:nvPicPr>
          <p:cNvPr id="2064" name="Picture 16" descr="C:\Users\Snake\AppData\Local\Microsoft\Windows\Temporary Internet Files\Content.IE5\MCN4J6J0\scissors_PNG31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0600" y="2971800"/>
            <a:ext cx="990600" cy="1679158"/>
          </a:xfrm>
          <a:prstGeom prst="rect">
            <a:avLst/>
          </a:prstGeom>
          <a:noFill/>
        </p:spPr>
      </p:pic>
      <p:pic>
        <p:nvPicPr>
          <p:cNvPr id="2065" name="Picture 17" descr="C:\Users\Snake\AppData\Local\Microsoft\Windows\Temporary Internet Files\Content.IE5\5AHMEV9P\real eyes regal colors buff swatch 1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0" y="5029200"/>
            <a:ext cx="1595392" cy="1219200"/>
          </a:xfrm>
          <a:prstGeom prst="rect">
            <a:avLst/>
          </a:prstGeom>
          <a:noFill/>
        </p:spPr>
      </p:pic>
      <p:pic>
        <p:nvPicPr>
          <p:cNvPr id="2067" name="Picture 19" descr="C:\Users\Snake\AppData\Local\Microsoft\Windows\Temporary Internet Files\Content.IE5\5S8MUCNM\cowboy_hat_PNG40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3600" y="4267201"/>
            <a:ext cx="1966762" cy="1066800"/>
          </a:xfrm>
          <a:prstGeom prst="rect">
            <a:avLst/>
          </a:prstGeom>
          <a:noFill/>
        </p:spPr>
      </p:pic>
      <p:pic>
        <p:nvPicPr>
          <p:cNvPr id="2068" name="Picture 20" descr="C:\Users\Snake\AppData\Local\Microsoft\Windows\Temporary Internet Files\Content.IE5\5AHMEV9P\place_setting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86600" y="5334000"/>
            <a:ext cx="1821076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Дакле, слова која смо до сада научили су: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b="1" dirty="0" smtClean="0"/>
              <a:t>А</a:t>
            </a:r>
          </a:p>
          <a:p>
            <a:pPr algn="ctr"/>
            <a:r>
              <a:rPr lang="sr-Cyrl-RS" sz="4000" b="1" dirty="0" smtClean="0"/>
              <a:t>М</a:t>
            </a:r>
          </a:p>
          <a:p>
            <a:pPr algn="ctr"/>
            <a:r>
              <a:rPr lang="sr-Cyrl-RS" sz="4000" b="1" dirty="0" smtClean="0"/>
              <a:t>И</a:t>
            </a:r>
          </a:p>
          <a:p>
            <a:pPr algn="ctr"/>
            <a:r>
              <a:rPr lang="sr-Cyrl-RS" sz="4000" b="1" dirty="0" smtClean="0"/>
              <a:t>Т</a:t>
            </a:r>
          </a:p>
          <a:p>
            <a:pPr algn="ctr"/>
            <a:r>
              <a:rPr lang="sr-Cyrl-RS" sz="4000" b="1" dirty="0" smtClean="0"/>
              <a:t>Ш</a:t>
            </a:r>
          </a:p>
          <a:p>
            <a:pPr algn="ctr"/>
            <a:r>
              <a:rPr lang="sr-Cyrl-RS" sz="4000" b="1" dirty="0" smtClean="0"/>
              <a:t>О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447800"/>
            <a:ext cx="7851648" cy="1828800"/>
          </a:xfrm>
        </p:spPr>
        <p:txBody>
          <a:bodyPr/>
          <a:lstStyle/>
          <a:p>
            <a:pPr algn="ctr"/>
            <a:r>
              <a:rPr lang="sr-Cyrl-RS" b="1" dirty="0" smtClean="0"/>
              <a:t>БРАВО!!!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видиш на слици?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83606"/>
            <a:ext cx="6727219" cy="2842557"/>
          </a:xfrm>
        </p:spPr>
        <p:txBody>
          <a:bodyPr/>
          <a:lstStyle/>
          <a:p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nake\AppData\Local\Microsoft\Windows\Temporary Internet Files\Content.IE5\5AHMEV9P\nose_PNG15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752600"/>
            <a:ext cx="316738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Snake\AppData\Local\Microsoft\Windows\Temporary Internet Files\Content.IE5\5AHMEV9P\kitchen-knife-95247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399" y="1828800"/>
            <a:ext cx="5292165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C:\Users\Snake\AppData\Local\Microsoft\Windows\Temporary Internet Files\Content.IE5\MCN4J6J0\DSC_420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76400"/>
            <a:ext cx="3986213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Snake\AppData\Local\Microsoft\Windows\Temporary Internet Files\Content.IE5\5S8MUCNM\JFuwD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81200"/>
            <a:ext cx="5389562" cy="3331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</TotalTime>
  <Words>70</Words>
  <Application>Microsoft Office PowerPoint</Application>
  <PresentationFormat>On-screen Show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Нн</vt:lpstr>
      <vt:lpstr>Драга децо, да ли можете да ми кажете шта је на слици и којим словом почиње задата реч?</vt:lpstr>
      <vt:lpstr>Дакле, слова која смо до сада научили су:</vt:lpstr>
      <vt:lpstr>БРАВО!!!</vt:lpstr>
      <vt:lpstr>Шта видиш на слици?</vt:lpstr>
      <vt:lpstr>Slide 6</vt:lpstr>
      <vt:lpstr>Slide 7</vt:lpstr>
      <vt:lpstr>Slide 8</vt:lpstr>
      <vt:lpstr>Slide 9</vt:lpstr>
      <vt:lpstr>Slide 10</vt:lpstr>
      <vt:lpstr>Овако пишемо слово Н, слободно превуците прстићем</vt:lpstr>
      <vt:lpstr>Избаци уљеза.</vt:lpstr>
      <vt:lpstr>Избаци уљеза.</vt:lpstr>
      <vt:lpstr>Избаци уљеза.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Нн</dc:title>
  <dc:creator>Snake</dc:creator>
  <cp:lastModifiedBy>User</cp:lastModifiedBy>
  <cp:revision>15</cp:revision>
  <dcterms:created xsi:type="dcterms:W3CDTF">2021-11-10T13:48:02Z</dcterms:created>
  <dcterms:modified xsi:type="dcterms:W3CDTF">2022-03-14T09:11:13Z</dcterms:modified>
</cp:coreProperties>
</file>